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Poppins-regular.fntdata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06505d7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06505d7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06505d7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06505d7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06505d77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06505d7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06505d77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06505d77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073241bb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073241bb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06505d77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06505d77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hyperlink" Target="mailto:team@bambiz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mailto:team@bambiz.n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mailto:team@bambiz.net" TargetMode="External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hyperlink" Target="mailto:team@bambiz.ne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mailto:team@bambiz.net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366870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25550"/>
            <a:ext cx="1757051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7300" y="1537250"/>
            <a:ext cx="51963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40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Putting It All Together</a:t>
            </a:r>
            <a:endParaRPr b="1" sz="40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2978" l="0" r="11527" t="0"/>
          <a:stretch/>
        </p:blipFill>
        <p:spPr>
          <a:xfrm>
            <a:off x="3734950" y="89950"/>
            <a:ext cx="5409051" cy="4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34041" l="0" r="33315" t="0"/>
          <a:stretch/>
        </p:blipFill>
        <p:spPr>
          <a:xfrm>
            <a:off x="4262725" y="251700"/>
            <a:ext cx="4881276" cy="48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8225" y="150925"/>
            <a:ext cx="4317975" cy="43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163550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 amt="24000"/>
          </a:blip>
          <a:srcRect b="18080" l="26397" r="22454" t="12460"/>
          <a:stretch/>
        </p:blipFill>
        <p:spPr>
          <a:xfrm>
            <a:off x="4467075" y="0"/>
            <a:ext cx="4676925" cy="5079901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Google Shape;69;p14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98625" y="240425"/>
            <a:ext cx="3716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Essential Marketing Strategies Recap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01625" y="1441450"/>
            <a:ext cx="4424100" cy="1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Website Design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SEO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Paid Advertising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Organic Marketing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Workshops &amp; Webinars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</a:t>
            </a: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4487900" y="-1625"/>
            <a:ext cx="4655700" cy="50799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 amt="21000"/>
          </a:blip>
          <a:srcRect b="0" l="38425" r="17972" t="0"/>
          <a:stretch/>
        </p:blipFill>
        <p:spPr>
          <a:xfrm>
            <a:off x="4488301" y="0"/>
            <a:ext cx="4655698" cy="50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-8889" l="0" r="0" t="11090"/>
          <a:stretch/>
        </p:blipFill>
        <p:spPr>
          <a:xfrm>
            <a:off x="6986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698625" y="240425"/>
            <a:ext cx="365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Applying Knowledge in Practice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01625" y="1357975"/>
            <a:ext cx="35952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Importance of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Set aside time for your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marketing plan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Track performance and gather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feedback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657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98625" y="240425"/>
            <a:ext cx="6153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Partnering with Bambiz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01625" y="1293800"/>
            <a:ext cx="4370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Real solutions with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no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contracts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Happiness Guarantee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Helping firms 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fill workshops and attract high-quality client</a:t>
            </a: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b="1"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6">
            <a:alphaModFix/>
          </a:blip>
          <a:srcRect b="59202" l="0" r="0" t="646"/>
          <a:stretch/>
        </p:blipFill>
        <p:spPr>
          <a:xfrm>
            <a:off x="4774075" y="945899"/>
            <a:ext cx="3545100" cy="3354600"/>
          </a:xfrm>
          <a:prstGeom prst="roundRect">
            <a:avLst>
              <a:gd fmla="val 3976" name="adj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  <a:effectLst>
            <a:outerShdw blurRad="485775" rotWithShape="0" algn="bl" dir="5400000" dist="333375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146602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98625" y="240425"/>
            <a:ext cx="5550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4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Support &amp; Contact Information</a:t>
            </a:r>
            <a:endParaRPr b="1" sz="24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" y="339325"/>
            <a:ext cx="299975" cy="42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07225" y="1704575"/>
            <a:ext cx="40365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Email Jim: </a:t>
            </a:r>
            <a:r>
              <a:rPr b="1" lang="es" sz="16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jim@bambiz.net</a:t>
            </a:r>
            <a:endParaRPr b="1" sz="16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Contact the Bambiz team: </a:t>
            </a:r>
            <a:r>
              <a:rPr b="1" lang="es" sz="1600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</a:rPr>
              <a:t>team@bambiz.net</a:t>
            </a:r>
            <a:endParaRPr b="1" sz="1600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8250" y="803700"/>
            <a:ext cx="3358299" cy="3898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 amt="79000"/>
          </a:blip>
          <a:srcRect b="9484" l="0" r="0" t="7167"/>
          <a:stretch/>
        </p:blipFill>
        <p:spPr>
          <a:xfrm>
            <a:off x="-25" y="0"/>
            <a:ext cx="9144003" cy="5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353375" y="1806100"/>
            <a:ext cx="3391500" cy="144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Final Thoughts</a:t>
            </a:r>
            <a:endParaRPr b="1" sz="4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7351" y="1806103"/>
            <a:ext cx="1081064" cy="15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-8889" l="0" r="0" t="11090"/>
          <a:stretch/>
        </p:blipFill>
        <p:spPr>
          <a:xfrm>
            <a:off x="4373275" y="0"/>
            <a:ext cx="4014875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-745700" y="2118050"/>
            <a:ext cx="6101400" cy="1959000"/>
          </a:xfrm>
          <a:prstGeom prst="roundRect">
            <a:avLst>
              <a:gd fmla="val 16667" name="adj"/>
            </a:avLst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0" y="5079900"/>
            <a:ext cx="9144000" cy="63600"/>
          </a:xfrm>
          <a:prstGeom prst="rect">
            <a:avLst/>
          </a:prstGeom>
          <a:solidFill>
            <a:srgbClr val="185F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8604300" y="4589750"/>
            <a:ext cx="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57300" y="4589750"/>
            <a:ext cx="540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For more information, email us: </a:t>
            </a:r>
            <a:r>
              <a:rPr b="1" lang="es" sz="1200" u="sng">
                <a:solidFill>
                  <a:srgbClr val="185F9B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team@bambiz.net</a:t>
            </a:r>
            <a:endParaRPr b="1" sz="1200" u="sng">
              <a:solidFill>
                <a:srgbClr val="185F9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57300" y="2418038"/>
            <a:ext cx="5196300" cy="25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 You </a:t>
            </a:r>
            <a:br>
              <a:rPr b="1" lang="e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s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and Best Wishes</a:t>
            </a:r>
            <a:endParaRPr b="1" sz="3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75" y="912200"/>
            <a:ext cx="2475863" cy="7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092DB48A73B44B3B292975D832E71" ma:contentTypeVersion="16" ma:contentTypeDescription="Create a new document." ma:contentTypeScope="" ma:versionID="e155d12939c06c50a01bbdbc40b71122">
  <xsd:schema xmlns:xsd="http://www.w3.org/2001/XMLSchema" xmlns:xs="http://www.w3.org/2001/XMLSchema" xmlns:p="http://schemas.microsoft.com/office/2006/metadata/properties" xmlns:ns2="68563e5a-ee65-49e7-b1f1-dfcff4335c89" xmlns:ns3="24a9ebf4-ce20-4e22-83d6-5e6153b0ff7e" targetNamespace="http://schemas.microsoft.com/office/2006/metadata/properties" ma:root="true" ma:fieldsID="dac68bc7790ba2957fefdeb019f2a309" ns2:_="" ns3:_="">
    <xsd:import namespace="68563e5a-ee65-49e7-b1f1-dfcff4335c89"/>
    <xsd:import namespace="24a9ebf4-ce20-4e22-83d6-5e6153b0f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Januar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63e5a-ee65-49e7-b1f1-dfcff433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4b183-f884-4f17-a355-0cf4fb4a0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January" ma:index="21" nillable="true" ma:displayName="Month" ma:format="Dropdown" ma:internalName="January" ma:percentage="FALSE">
      <xsd:simpleType>
        <xsd:restriction base="dms:Number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9ebf4-ce20-4e22-83d6-5e6153b0ff7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339aa2-1177-4a60-a343-342fea03cc4f}" ma:internalName="TaxCatchAll" ma:showField="CatchAllData" ma:web="24a9ebf4-ce20-4e22-83d6-5e6153b0ff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6F1FE7-B034-45BD-BE6F-8FD6F209831B}"/>
</file>

<file path=customXml/itemProps2.xml><?xml version="1.0" encoding="utf-8"?>
<ds:datastoreItem xmlns:ds="http://schemas.openxmlformats.org/officeDocument/2006/customXml" ds:itemID="{B2BCDFC6-C040-45DF-B4A3-CF3B4E48EDEF}"/>
</file>