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oppins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Poppins-regular.fntdata"/><Relationship Id="rId7" Type="http://schemas.openxmlformats.org/officeDocument/2006/relationships/slide" Target="slides/slide2.xml"/><Relationship Id="rId20" Type="http://schemas.openxmlformats.org/officeDocument/2006/relationships/font" Target="fonts/Poppins-bold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Poppins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0805389a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0805389a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081f04a1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081f04a1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06505d7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06505d7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06505d77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06505d7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06505d77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06505d77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06505d77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06505d77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06505d77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06505d77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073241bb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073241bb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06505d77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06505d77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073241bb1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073241bb1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6" Type="http://schemas.openxmlformats.org/officeDocument/2006/relationships/hyperlink" Target="mailto:team@bambiz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25550"/>
            <a:ext cx="1757051" cy="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7300" y="1462113"/>
            <a:ext cx="5196300" cy="25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36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Turning Webinar Viewers into Loyal Clients</a:t>
            </a:r>
            <a:endParaRPr b="1" sz="36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2978" l="0" r="11527" t="0"/>
          <a:stretch/>
        </p:blipFill>
        <p:spPr>
          <a:xfrm>
            <a:off x="3734950" y="89950"/>
            <a:ext cx="5409051" cy="4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25407" l="10456" r="22859" t="8633"/>
          <a:stretch/>
        </p:blipFill>
        <p:spPr>
          <a:xfrm>
            <a:off x="4262725" y="251700"/>
            <a:ext cx="4881276" cy="48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6775" y="160875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4770600" y="0"/>
            <a:ext cx="43734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425" y="937000"/>
            <a:ext cx="3634849" cy="31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457063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698625" y="240425"/>
            <a:ext cx="3773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Action Steps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301625" y="1422475"/>
            <a:ext cx="41703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Develop a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concise,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engaging presentation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a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user-friendly webinar platform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like Zoom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Follow up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consistently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with attendees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1136863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98625" y="240425"/>
            <a:ext cx="5184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Free Training Offer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301625" y="1490350"/>
            <a:ext cx="41703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Free training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session on creating successful webinars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Email </a:t>
            </a:r>
            <a:r>
              <a:rPr b="1" lang="es" sz="16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team@bambiz.net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to receive it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5637" y="572425"/>
            <a:ext cx="3687463" cy="3514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 amt="40000"/>
          </a:blip>
          <a:srcRect b="14002" l="0" r="0" t="2650"/>
          <a:stretch/>
        </p:blipFill>
        <p:spPr>
          <a:xfrm>
            <a:off x="0" y="0"/>
            <a:ext cx="9144003" cy="5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Identify Your Target Audience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01625" y="1293800"/>
            <a:ext cx="4163100" cy="1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Determine who you are trying to reach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Understand their specific needs and concerns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Analyze your existing client base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5226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98625" y="240425"/>
            <a:ext cx="4675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Crafting Valuable Content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01625" y="1192800"/>
            <a:ext cx="37422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Tailor content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to specific needs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Provide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actionable advice and solutions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Use real-life examples and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case studies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5898" y="523450"/>
            <a:ext cx="3250324" cy="406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4993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Promote Your Webinar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01625" y="1293800"/>
            <a:ext cx="36225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Utilize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social media, email marketing, and website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Encourage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network to share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Create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urgency 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Collaborate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6">
            <a:alphaModFix/>
          </a:blip>
          <a:srcRect b="10893" l="18093" r="0" t="16092"/>
          <a:stretch/>
        </p:blipFill>
        <p:spPr>
          <a:xfrm>
            <a:off x="4448118" y="1059600"/>
            <a:ext cx="5082900" cy="3024300"/>
          </a:xfrm>
          <a:prstGeom prst="roundRect">
            <a:avLst>
              <a:gd fmla="val 4088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5535475" y="0"/>
            <a:ext cx="36084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 amt="21000"/>
          </a:blip>
          <a:srcRect b="6173" l="0" r="0" t="0"/>
          <a:stretch/>
        </p:blipFill>
        <p:spPr>
          <a:xfrm>
            <a:off x="5535475" y="0"/>
            <a:ext cx="3608524" cy="50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8608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698625" y="240425"/>
            <a:ext cx="49935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Foster Engagement During Your Webinar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01625" y="1493800"/>
            <a:ext cx="44769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Encourage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interaction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Plan interactive segments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Monitor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chat box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respond in real-time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47382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98625" y="240425"/>
            <a:ext cx="5500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Providing Additional Resources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357300" y="1307700"/>
            <a:ext cx="35853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Offer 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ebooks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white papers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and blog posts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Send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educational emails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Reinforce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expertise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build trust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9775" y="866900"/>
            <a:ext cx="3544526" cy="354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4770600" y="0"/>
            <a:ext cx="43734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557138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 amt="20000"/>
          </a:blip>
          <a:srcRect b="15547" l="0" r="0" t="0"/>
          <a:stretch/>
        </p:blipFill>
        <p:spPr>
          <a:xfrm>
            <a:off x="4770600" y="0"/>
            <a:ext cx="4373401" cy="50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98625" y="240425"/>
            <a:ext cx="4014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Post-Webinar Follow-Up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301625" y="1416000"/>
            <a:ext cx="38097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Develop a survey for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feedback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Send personalized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follow-up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Offer additional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resources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and consultations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 amt="54000"/>
          </a:blip>
          <a:srcRect b="629" l="7292" r="27768" t="-630"/>
          <a:stretch/>
        </p:blipFill>
        <p:spPr>
          <a:xfrm>
            <a:off x="4490100" y="0"/>
            <a:ext cx="4653901" cy="5079898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698625" y="240425"/>
            <a:ext cx="42705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Track Your Webinar Success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301625" y="1411525"/>
            <a:ext cx="35235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Monitor 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attendees, engagement, and client conversion rates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Analyze data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for future improvements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Track lifetime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value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of clients from webinars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4770600" y="0"/>
            <a:ext cx="43734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 amt="20000"/>
          </a:blip>
          <a:srcRect b="1234" l="21669" r="21663" t="0"/>
          <a:stretch/>
        </p:blipFill>
        <p:spPr>
          <a:xfrm>
            <a:off x="4770600" y="0"/>
            <a:ext cx="4373402" cy="5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698625" y="240425"/>
            <a:ext cx="4312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Maintain Long-Term Engagement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301625" y="1384200"/>
            <a:ext cx="39276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Add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non-converting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attendees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to your email list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Invite them to </a:t>
            </a: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future webinars</a:t>
            </a:r>
            <a:endParaRPr b="1"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Consistently</a:t>
            </a: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provide valuable content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092DB48A73B44B3B292975D832E71" ma:contentTypeVersion="16" ma:contentTypeDescription="Create a new document." ma:contentTypeScope="" ma:versionID="e155d12939c06c50a01bbdbc40b71122">
  <xsd:schema xmlns:xsd="http://www.w3.org/2001/XMLSchema" xmlns:xs="http://www.w3.org/2001/XMLSchema" xmlns:p="http://schemas.microsoft.com/office/2006/metadata/properties" xmlns:ns2="68563e5a-ee65-49e7-b1f1-dfcff4335c89" xmlns:ns3="24a9ebf4-ce20-4e22-83d6-5e6153b0ff7e" targetNamespace="http://schemas.microsoft.com/office/2006/metadata/properties" ma:root="true" ma:fieldsID="dac68bc7790ba2957fefdeb019f2a309" ns2:_="" ns3:_="">
    <xsd:import namespace="68563e5a-ee65-49e7-b1f1-dfcff4335c89"/>
    <xsd:import namespace="24a9ebf4-ce20-4e22-83d6-5e6153b0f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Januar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63e5a-ee65-49e7-b1f1-dfcff433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4b183-f884-4f17-a355-0cf4fb4a0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January" ma:index="21" nillable="true" ma:displayName="Month" ma:format="Dropdown" ma:internalName="January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9ebf4-ce20-4e22-83d6-5e6153b0ff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339aa2-1177-4a60-a343-342fea03cc4f}" ma:internalName="TaxCatchAll" ma:showField="CatchAllData" ma:web="24a9ebf4-ce20-4e22-83d6-5e6153b0ff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62385-ABEA-46F0-A26B-0B831B2FC698}"/>
</file>

<file path=customXml/itemProps2.xml><?xml version="1.0" encoding="utf-8"?>
<ds:datastoreItem xmlns:ds="http://schemas.openxmlformats.org/officeDocument/2006/customXml" ds:itemID="{843299E3-66B6-4688-BC22-11F28C79BF6A}"/>
</file>